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E92BE-BEE7-456D-8457-1DA86AED2C27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983A1-3CEC-42FB-9336-F3606C892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77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6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9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7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8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8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7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5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7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9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48055-0750-45C2-8735-A4695ECAC820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6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Clase </a:t>
            </a:r>
            <a:r>
              <a:rPr lang="en-US" sz="3600" dirty="0" smtClean="0">
                <a:solidFill>
                  <a:srgbClr val="0070C0"/>
                </a:solidFill>
              </a:rPr>
              <a:t>701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</a:t>
            </a:r>
            <a:r>
              <a:rPr lang="en-US" sz="3600" dirty="0" smtClean="0">
                <a:solidFill>
                  <a:srgbClr val="0070C0"/>
                </a:solidFill>
              </a:rPr>
              <a:t>8 </a:t>
            </a:r>
            <a:r>
              <a:rPr lang="en-US" sz="3600" dirty="0" smtClean="0">
                <a:solidFill>
                  <a:srgbClr val="0070C0"/>
                </a:solidFill>
              </a:rPr>
              <a:t>de </a:t>
            </a:r>
            <a:r>
              <a:rPr lang="en-US" sz="3600" dirty="0" err="1" smtClean="0">
                <a:solidFill>
                  <a:srgbClr val="0070C0"/>
                </a:solidFill>
              </a:rPr>
              <a:t>febrero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del </a:t>
            </a:r>
            <a:r>
              <a:rPr lang="en-US" sz="3600" dirty="0" smtClean="0">
                <a:solidFill>
                  <a:srgbClr val="0070C0"/>
                </a:solidFill>
              </a:rPr>
              <a:t>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#39f: 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Perla </a:t>
            </a:r>
            <a:r>
              <a:rPr lang="en-US" dirty="0" err="1" smtClean="0"/>
              <a:t>en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third part of the film, Perla talks about her career choice? What is it? Why does she want to do this? 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/>
              <a:t>c</a:t>
            </a:r>
            <a:r>
              <a:rPr lang="en-US" dirty="0" err="1" smtClean="0"/>
              <a:t>uarta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dirty="0" smtClean="0"/>
              <a:t>(47m)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39f: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fourth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9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5778</TotalTime>
  <Words>98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8 de febrero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15 de enero del 2016</dc:title>
  <dc:creator>Helen Zumaeta</dc:creator>
  <cp:lastModifiedBy>Helen Zumaeta</cp:lastModifiedBy>
  <cp:revision>4</cp:revision>
  <dcterms:created xsi:type="dcterms:W3CDTF">2016-01-15T15:53:27Z</dcterms:created>
  <dcterms:modified xsi:type="dcterms:W3CDTF">2017-02-07T21:07:33Z</dcterms:modified>
</cp:coreProperties>
</file>